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E50F-50B5-40C2-BB42-08A23C826EE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8762-9699-4A8B-B242-56CC29D73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liveinternet.ru/journal_proc.php?action=redirect&amp;url=http://img0.liveinternet.ru/images/attach/c/8/102/225/102225322_large_3528972_Vrybel__Soshestvie_Svyatogo_Dyh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886464" cy="1870079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ТРОИЦА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История и традиции праздника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ss-rus.ru/uploads/posts/2015-05/1433056269_1312457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928802"/>
            <a:ext cx="22279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upload/blogs/30583_1a6a3b2416493928bec021dccf4988a1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1823662" cy="251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Устами простого, неученого рыбака говорил Сам Дух Святой, поэтому слова Петра так глубоко проникали в сердца слушавших его людей. После его проповеди около трех тысяч человек уверовали в Иисуса Христа и в тот же день приняли Святое Крещение.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Так было положено начало Христовой Церкви,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а сам день Сошествия Святого Духа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на апостолов принято считать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днем Рождения Церкви!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теперь уже никто и ничто не могло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остановить Божиих посланников в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их святом и великом подвиге –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распространении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Божественного учения по всему миру. </a:t>
            </a:r>
          </a:p>
          <a:p>
            <a:endParaRPr lang="ru-RU" dirty="0"/>
          </a:p>
        </p:txBody>
      </p:sp>
      <p:pic>
        <p:nvPicPr>
          <p:cNvPr id="6146" name="Picture 2" descr="http://www.pouke.org/svetopismo/assets/images/44017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496"/>
            <a:ext cx="3149340" cy="3747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34004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Звоном колоколов, пряным ароматом трав, летом и солнцем наполнена Троица.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день Святой Пятидесятницы впервые после Пасхи в церкви поют молитву "Царю Небесный", это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молитва Святому Духу.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день Пятидесятницы Церковь прославляет не только Божественного Учителя, но и всю Святую Троицу: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Отца и Сына и Святого Духа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Следующий за Троицей идет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Духов день.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Считается, что в этот день вся земля - именинница. Землю не пашут, не тревожат, дают отдохнуть. В Духов день Церковь вспоминает и прославляет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Святого Духа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третье лицо Пресвятой Троицы, зажегшего огоньки над головами апостолов.</a:t>
            </a:r>
          </a:p>
          <a:p>
            <a:endParaRPr lang="ru-RU" dirty="0"/>
          </a:p>
        </p:txBody>
      </p:sp>
      <p:pic>
        <p:nvPicPr>
          <p:cNvPr id="5" name="Рисунок 4" descr="http://www.lavra.ua/images/stories/2011_novosti/Troica/troic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643446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avoslavie.ks.ua/upload/news/full/35/12989343032538638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643446"/>
            <a:ext cx="3071834" cy="20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     Традиции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3186121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 людей на праздничной службе в храме в руках березовые ветки. Они несут эти ветки домой, ставят их в Красный угол на целый год, до следующей Троицы.</a:t>
            </a:r>
          </a:p>
          <a:p>
            <a:endParaRPr lang="ru-RU" dirty="0"/>
          </a:p>
        </p:txBody>
      </p:sp>
      <p:pic>
        <p:nvPicPr>
          <p:cNvPr id="4" name="Рисунок 3" descr="http://ped-kopilka.ru/upload/blogs/30583_2cfd98618cc33d3e38e0f2dabfe175c9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0"/>
            <a:ext cx="3283218" cy="41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     Традиции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этот день собирались девушки и шли березку украшать да прославлять, венки завивать из березовых веток.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Шли с песнями: 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Завьем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веночки, завьем зеленые!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Будь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мой веночек, всю недельку зелен,</a:t>
            </a:r>
            <a:br>
              <a:rPr lang="ru-RU" sz="1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молодешенька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весь год веселешенька!</a:t>
            </a:r>
          </a:p>
          <a:p>
            <a:endParaRPr lang="ru-RU" dirty="0"/>
          </a:p>
        </p:txBody>
      </p:sp>
      <p:pic>
        <p:nvPicPr>
          <p:cNvPr id="4" name="Рисунок 3" descr="http://ped-kopilka.ru/upload/blogs/30583_e43080699d1a40eb0518df3fb89cb25e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269291" cy="287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ed-kopilka.ru/upload/blogs/30583_ce6d696898b3f1bc8db59bb54b95b8b3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3286148" cy="291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     Традиции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3214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Украшали березку разноцветными ленточками, цветами. Веточки заплетали в венки, свив их кольцами, некоторые веточки, самые длинные, с травой сплетали. Это и называлось – «заламывать» березку: не ломать, а, пригнув к траве, сплести с ней березовые ветки, чтобы получились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Воротики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». Через такие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Воротики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или через веночек девушки целовали друг друга, обменивались платочками и обещались быть верными подружками, кумушками-голубушками. Назывался такой обряд «покумиться».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-fotki.yandex.ru/get/9766/184695858.35/0_108a0f_138adbce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71800"/>
            <a:ext cx="1953195" cy="2602979"/>
          </a:xfrm>
          <a:prstGeom prst="rect">
            <a:avLst/>
          </a:prstGeom>
          <a:noFill/>
        </p:spPr>
      </p:pic>
      <p:pic>
        <p:nvPicPr>
          <p:cNvPr id="2052" name="Picture 4" descr="http://3.bp.blogspot.com/-kZJ1qyO4_jU/VV16ixLlzNI/AAAAAAAAY8s/l73xEGkHrF0/s1600/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071942"/>
            <a:ext cx="3429024" cy="2571768"/>
          </a:xfrm>
          <a:prstGeom prst="rect">
            <a:avLst/>
          </a:prstGeom>
          <a:noFill/>
        </p:spPr>
      </p:pic>
      <p:pic>
        <p:nvPicPr>
          <p:cNvPr id="2054" name="Picture 6" descr="http://cdn-nus-1.pinme.ru/photo/7d/58/7d58c9aab86b4491fbe45f659d67bc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200208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     Традиции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Девушки на Троицу пели: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Ты мне кумушка,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Я тебе голубушка.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Нам с тобою не браниться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Вечно дружиться!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Потом местами поменяются, за руки возьмутся, засмеются – и дальше веселятся. Кто такой обряд проходил - тому больше ссориться нельзя.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возле березки и хороводы, и угощение праздничное, и песни звонкие. Так праздновали Зеленые святки, четверг перед Троицей, а через три дня, в воскресенье, после обеда опять шли к березке и опять веселились до самого вечера: хороводы водили, в игры играли.</a:t>
            </a:r>
          </a:p>
          <a:p>
            <a:endParaRPr lang="ru-RU" dirty="0"/>
          </a:p>
        </p:txBody>
      </p:sp>
      <p:pic>
        <p:nvPicPr>
          <p:cNvPr id="4" name="Рисунок 3" descr="http://s019.radikal.ru/i642/1509/b3/e55494a5f85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256"/>
            <a:ext cx="2137597" cy="199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onkuznetsov.ru/userImages/radonitsa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00570"/>
            <a:ext cx="3357586" cy="214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4.bp.blogspot.com/-MhI9--BfOnc/U4In5H8gcHI/AAAAAAAAAIo/47YezsZ723A/s1600/img4fbe67f2dcee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4500570"/>
            <a:ext cx="2928958" cy="216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ПРАЗДНИКОМ                  </a:t>
            </a:r>
            <a:r>
              <a:rPr lang="ru-RU" sz="2800" b="1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СВЯТОЙ </a:t>
            </a:r>
            <a:r>
              <a:rPr lang="ru-RU" sz="2800" b="1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ТРОИЦЫ!</a:t>
            </a:r>
            <a:endParaRPr lang="ru-RU" sz="2800" b="1" dirty="0">
              <a:solidFill>
                <a:srgbClr val="01AF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s4282.vkontakte.ru/u26532836/66938000/x_945a2b6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Троицы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входит в число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12 самых главных праздников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Христианства и ему всегда предшествует православный праздник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Вознесения Господня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который празднуется на 40 сороковой день после Пасхи и Христова Воскресения, и в который Иисус Христос прямо на облаке вознесся на Небеса на Одесную (по правую руку) Бога Отца, тем самым даруя праведным людям надежду на Царствие Небесное и на вознесение их душ с грешной земли на святые Небеса.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playcast.ru/uploads/2011/01/06/2228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47368"/>
            <a:ext cx="1951689" cy="2396318"/>
          </a:xfrm>
          <a:prstGeom prst="rect">
            <a:avLst/>
          </a:prstGeom>
          <a:noFill/>
        </p:spPr>
      </p:pic>
      <p:sp>
        <p:nvSpPr>
          <p:cNvPr id="14340" name="AutoShape 4" descr="http://www.33-%D0%BE%D0%BD%D0%BB%D0%B0%D0%B9%D0%BD.%D1%80%D1%84/upload/000/u1/002/882e42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://www.33-%D0%BE%D0%BD%D0%BB%D0%B0%D0%B9%D0%BD.%D1%80%D1%84/upload/000/u1/002/882e42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www.brooklyn-church.org/wp-content/uploads/2015/05/voznesenie_1160x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2714644" cy="2286386"/>
          </a:xfrm>
          <a:prstGeom prst="rect">
            <a:avLst/>
          </a:prstGeom>
          <a:noFill/>
        </p:spPr>
      </p:pic>
      <p:pic>
        <p:nvPicPr>
          <p:cNvPr id="14346" name="Picture 10" descr="http://3.bp.blogspot.com/-CKGa4zc8R5k/Ub7HbEbWSDI/AAAAAAAAE2I/CPXgzo7AV9w/s1600/l_iconostasis_moskva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38" y="4429132"/>
            <a:ext cx="3500462" cy="2098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78621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Троицы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народе называют "зелёным", "изумрудным", летним праздником. Потому что праздник Святой Троицы - это праздник обновления жизни, праздник зелени: на Троицу принято храм Божий и дома украшать ветвями сирени, берез, луговыми травами, цветами. Священники облачаются в зелёные одежды. В воздухе витает свежий запах травы, цветов и зелени.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veranasha.ru/images/cms/data/troitsa/1dsc_2497_resiz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71942"/>
            <a:ext cx="3714776" cy="25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p.vk.me/c616127/v616127264/9012/hojOmaVDBB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71942"/>
            <a:ext cx="3805102" cy="25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1"/>
            <a:ext cx="8715436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православии </a:t>
            </a:r>
            <a:r>
              <a:rPr lang="ru-RU" sz="19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Троицу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празднуют в воскресенье по прошествии </a:t>
            </a:r>
            <a:r>
              <a:rPr lang="ru-RU" sz="19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50 дней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после Пасхи, поэтому Троицу еще называют </a:t>
            </a:r>
            <a:r>
              <a:rPr lang="ru-RU" sz="19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Пятидесятницей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Название дано празднику в честь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Сошествия в праздник Пятидесятницы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 апостолов </a:t>
            </a:r>
            <a:r>
              <a:rPr lang="ru-RU" sz="19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Святого Духа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о котором им говорил Иисус Христос перед Вознесением на небо. </a:t>
            </a:r>
          </a:p>
          <a:p>
            <a:endParaRPr lang="ru-RU" dirty="0"/>
          </a:p>
        </p:txBody>
      </p:sp>
      <p:pic>
        <p:nvPicPr>
          <p:cNvPr id="4" name="Рисунок 3" descr="Троиц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181445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yosaphat.org/uploads/posts/2012-06/1338864047_pentecostes-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00504"/>
            <a:ext cx="214314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528972_Vrybel__Soshestvie_Svyatogo_Dyha (700x470, 64Kb)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071942"/>
            <a:ext cx="392909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71477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Глубинный смысл праздника Троицы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состоит в том, что Бог открывался людям не сразу, а постепенно: сначала Он в качестве Бога Отца создал землю и всё живое, затем Он послал на землю Своего Сына - Иисуса Христа, и в самом конце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сниспослал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Апостолов Христа Духа Святого. Таким образом, православный праздник Святой Троицы символизирует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ТриЕдиный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Образ Бога,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когда Бог Отец, Бог Сын и Бог Дух Святой представляют собой единое, неразрывное целое - Господа Бога, Святую Троицу.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528972_evangelskaya_istorya_54455 (160x200, 17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1752787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roica-istoriya-prazdnik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357694"/>
            <a:ext cx="3019431" cy="22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businessyarmarka.com/images/photos/94/29/016e95df99a085a3b96338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14818"/>
            <a:ext cx="2000264" cy="246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Подобно празднику Пасхи, празднование </a:t>
            </a:r>
            <a:r>
              <a:rPr lang="ru-RU" sz="19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Дня Святой Троицы (Пятидесятницы)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уходит корнями в далёкие ветхозаветные времена.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Название Пятидесятницы праздник имеет не только потому, что его отмечают на 50-й от Пасхи день, но также потому, что Сошествие Святого Духа на апостолов произошло в день ветхозаветного праздника </a:t>
            </a:r>
            <a:r>
              <a:rPr lang="ru-RU" sz="19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Пятидесятницы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он приходился на конец жатвы и сбора плодов, которые люди приносили в качестве жертвы в храм. </a:t>
            </a:r>
          </a:p>
          <a:p>
            <a:endParaRPr lang="ru-RU" dirty="0"/>
          </a:p>
        </p:txBody>
      </p:sp>
      <p:pic>
        <p:nvPicPr>
          <p:cNvPr id="11266" name="Picture 2" descr="http://p2.trrsf.com/image/fget/cf/images.terra.com/2014/04/01/dietasaudavelfrutasveget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610234"/>
            <a:ext cx="3370855" cy="2247766"/>
          </a:xfrm>
          <a:prstGeom prst="rect">
            <a:avLst/>
          </a:prstGeom>
          <a:noFill/>
        </p:spPr>
      </p:pic>
      <p:pic>
        <p:nvPicPr>
          <p:cNvPr id="11268" name="Picture 4" descr="http://img-fotki.yandex.ru/get/5401/inelisaveta.18/0_3f954_ecf1bfb8_-1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500570"/>
            <a:ext cx="2357454" cy="2131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29718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в этот же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день, в праздник Пятидесятницы,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 12 апостолов, мать Иисуса Мария и другие люди собрались в одном из домов в Иерусалиме. В этом доме Христос два раза являлся ученикам после Своего Воскресения. </a:t>
            </a:r>
            <a:endParaRPr lang="ru-RU" sz="1800" b="1" dirty="0" smtClean="0">
              <a:solidFill>
                <a:srgbClr val="01AF0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Послышался шум, похожий на шум сильного ветра, который наполнил собой весь дом. Вслед за шумом над головами апостолов и Божией Матери появились огненные языки чудесного пламени, которые светились, но не жгли, - это был видимый знак того, что на них нисходит </a:t>
            </a:r>
            <a:r>
              <a:rPr lang="ru-RU" sz="18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Дух Святой.</a:t>
            </a:r>
          </a:p>
          <a:p>
            <a:pPr>
              <a:buNone/>
            </a:pPr>
            <a:endParaRPr lang="ru-RU" sz="1800" b="1" dirty="0" smtClean="0">
              <a:solidFill>
                <a:srgbClr val="01AF0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vsetsarica.ru/wp-content/uploads/2013/06/%D0%A1%D0%BE%D1%88%D0%B5%D1%81%D1%82%D0%B2%D0%B8%D0%B5-%D0%A1%D0%B2%D1%8F%D1%82%D0%BE%D0%B3%D0%BE-%D0%94%D1%83%D1%85%D0%B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392909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Необычный шум привлек всеобщее внимание, и скоро у дома собралась толпа паломников, прибывших на праздник в Иерусалим из многих стран. Апостолы вышли к ним и вдруг... начали говорить на разных языках. Каждый из пришедших услышал обращенные к нему слова на своем родном языке. Все удивлялись и изумлялись.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Ни для кого не было секретом,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ученики Иисуса Христа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были простыми, неучеными людьми.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вдруг все они стали говорить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разных языках, которым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никогда прежде не учились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до этого дня не понимали!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Тут было чему удивиться...</a:t>
            </a:r>
          </a:p>
          <a:p>
            <a:endParaRPr lang="ru-RU" dirty="0"/>
          </a:p>
        </p:txBody>
      </p:sp>
      <p:pic>
        <p:nvPicPr>
          <p:cNvPr id="8194" name="Picture 2" descr="http://img0.liveinternet.ru/images/attach/c/3/75/56/75056246_dhdhdhnfdhdhdhudhndhdhdhnfd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29000"/>
            <a:ext cx="4429156" cy="322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Троица.                                  </a:t>
            </a:r>
            <a:r>
              <a:rPr lang="ru-RU" sz="2400" b="1" dirty="0" smtClean="0">
                <a:solidFill>
                  <a:srgbClr val="01AF0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праздника.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Апостол Петр неожиданно для самого себя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произнес первую в своей жизни проповедь. Он рассказал собравшимся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об Иисусе Христе, Который проповедовал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Свое Божественное учение,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был распят и на третий день воскрес;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о том, что сегодня Спаситель,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как и обещал, послал с Неба Духа Святого,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наделившего апостолов способностью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говорить на разных языках.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роповед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6058"/>
            <a:ext cx="3172954" cy="39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855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ТРОИЦА</vt:lpstr>
      <vt:lpstr>         Троица.                                  История праздника.</vt:lpstr>
      <vt:lpstr> Троица.                                  История праздника.</vt:lpstr>
      <vt:lpstr>Троица.                                  История праздника.</vt:lpstr>
      <vt:lpstr>Троица.                                  История праздника.</vt:lpstr>
      <vt:lpstr>Троица.                                  История праздника.</vt:lpstr>
      <vt:lpstr>Троица.                                  История праздника.</vt:lpstr>
      <vt:lpstr>Троица.                                  История праздника.</vt:lpstr>
      <vt:lpstr>Троица.                                  История праздника.</vt:lpstr>
      <vt:lpstr>Троица.                                  История праздника.</vt:lpstr>
      <vt:lpstr>Троица.                                  История праздника.</vt:lpstr>
      <vt:lpstr>Троица.                                       Традиции праздника.</vt:lpstr>
      <vt:lpstr>Троица.                                       Традиции праздника.</vt:lpstr>
      <vt:lpstr>Троица.                                       Традиции праздника.</vt:lpstr>
      <vt:lpstr>Троица.                                       Традиции праздника.</vt:lpstr>
      <vt:lpstr>С ПРАЗДНИКОМ                  СВЯТОЙ ТРОИЦЫ!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Любознайка</dc:creator>
  <cp:lastModifiedBy>LADY</cp:lastModifiedBy>
  <cp:revision>21</cp:revision>
  <dcterms:created xsi:type="dcterms:W3CDTF">2016-04-01T06:12:17Z</dcterms:created>
  <dcterms:modified xsi:type="dcterms:W3CDTF">2016-04-04T16:58:58Z</dcterms:modified>
</cp:coreProperties>
</file>